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471"/>
    <p:restoredTop sz="96327"/>
  </p:normalViewPr>
  <p:slideViewPr>
    <p:cSldViewPr snapToGrid="0">
      <p:cViewPr varScale="1">
        <p:scale>
          <a:sx n="96" d="100"/>
          <a:sy n="96" d="100"/>
        </p:scale>
        <p:origin x="1448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FE08A-7F07-5C42-8684-FF7EF873D83B}" type="datetimeFigureOut">
              <a:rPr lang="en-US" smtClean="0"/>
              <a:t>2/9/23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A3875C-3D73-E544-B9E5-EA35217185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95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5259F-237B-8E20-70D0-0FA3BBB7AB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51545D-2906-AB00-1837-F85C2843A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2B0D2-A544-C444-FA5E-12123DC07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49121-06D0-0D9D-7C6B-DF6D5947A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E5224-401F-D7EC-CA1D-28A4CFA1F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63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8294D-AD76-EBE3-FD5D-B23C539AA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A4359-F5DC-6B39-8865-FBAB6B877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E252A-CCBE-CF3B-864B-FD17632BD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F521B-CC72-5BA4-5867-33329F435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8FE9-1334-7BA7-C1BE-A2CADD77C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70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1D32D8-C6AB-9A71-4A1F-B3ED99BC5C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9E5B31-C06B-7FDC-034E-44A79F56AE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1F183-E21A-D6C9-633A-2162A4CA2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FA2CF-20FF-392A-6A37-D87AEAB94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41B7B-1E69-F9A2-D6AC-E28CCC1AC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42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B18C8-CEE1-B748-5BF2-69004F5F5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3C305-1D64-61A4-84A5-FD6FE9E91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411AC-721C-A443-2B3A-204929C02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A936B-EEFA-5AA1-45B8-27739DDAB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D8990-F9B6-EA35-907D-E8F5C8FEB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572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C765A-459A-5177-D083-EE7CBE796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57561-BCA8-2B4E-933E-6C38A0D942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BB139-AB53-D665-5E75-D45D65746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9B2A4-05A4-F984-5B25-7D7235997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876A2-88AC-3863-0FA4-E577B74F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276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B1028-CE4E-4673-173A-0ED21DA2B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25A80-A5DB-A403-6710-0656FDFCCE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B7A37A-645B-4D6A-FA5A-C62CD08BC7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636A6-AF1B-FB76-44BD-A8C4D777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5F98DB-07EE-74F0-807A-52E57C87E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888F2-A1A7-3EDE-5F49-7480B0B23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05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62841-620E-F985-238E-02D5A4D19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C8305-1BF0-7B9D-34A5-F9E765C928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457AE5-AA60-B330-D27B-81005A14E6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0CDC91-FDD3-C96E-1C95-2442E1F2E9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28ECB7-B42E-2C6A-E273-365CB02694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F51F59-6FF4-22EB-51BD-14CAEB667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B25F1F-91F0-97BA-8C08-AE97E25E9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1E8192-3EE0-DD83-6738-6940D547B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03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CA9E5-8970-FBB7-FA98-265558EE6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43E87F-5499-239E-8DB6-0832F5E0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EEFB68-BDCB-79CF-27CF-9BFBBA267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723AAB-6B49-42F3-9CF2-103975191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99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4364F1-BE6A-0303-25E5-BB66A1435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591E0-E807-B25E-8AAB-7A8155A9B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2F7B2-750D-7E0B-5F14-BCB3B9209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90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008DC-FC57-662B-2E7D-3DCD2AD1A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5B9A0-3C9A-4DD0-A7F1-27DCA53FA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00F8A-9930-A31A-D5AF-6EE7EC3D9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F6D3C2-B13D-A547-BB0A-276B2A946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5E536-9238-5579-DEA6-01D2D606D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23C7B8-03F0-FA28-14DA-4DF689EF5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92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CF3B1-0BDC-4F59-FC12-B4A50705B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D2312C-C485-4FD9-2B7F-E06A5253F5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093E90-F0F6-8049-95B4-465E42D9A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A6A947-2C44-6A59-A0F1-C7A0FEA6C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6824EE-27F5-C99A-71D0-08402094A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80D9D-A0B0-E581-ED67-4BDF10C61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8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F60E35-4DA5-173C-61C3-3F6A718D6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48039F-9C56-2212-951C-81D13E41B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72BE0-00F6-0AA3-72E4-ACC55185FE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DA728-72E6-054D-AED3-724EDC4C7316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6C649-E4CD-E9FC-FF0B-FA73574961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68212-FBC2-9BEF-819A-C7E7DD0033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12895-5411-6149-B631-8366A1F7D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10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Welcome !!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A9ECE2-9CC4-38F1-DFF3-EE5683E6D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410" y="1690688"/>
            <a:ext cx="6411180" cy="40938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dirty="0"/>
              <a:t>NLP</a:t>
            </a:r>
            <a:endParaRPr dirty="0"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Natural Language Processing</a:t>
            </a:r>
            <a:br>
              <a:rPr lang="en-US" dirty="0"/>
            </a:br>
            <a:r>
              <a:rPr lang="en-US" dirty="0"/>
              <a:t>Class - 10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Done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NLP- Data Preprocessing (</a:t>
            </a:r>
            <a:r>
              <a:rPr lang="en-US" sz="2000" dirty="0"/>
              <a:t>Tokenization, </a:t>
            </a:r>
            <a:r>
              <a:rPr lang="en-US" sz="2000" dirty="0" err="1"/>
              <a:t>Stopwords</a:t>
            </a:r>
            <a:r>
              <a:rPr lang="en-US" sz="2000" dirty="0"/>
              <a:t> lemmatization/ Stemming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saw Vectorizing (</a:t>
            </a:r>
            <a:r>
              <a:rPr lang="en-US" sz="2000" dirty="0"/>
              <a:t>Count-Vectorizer, </a:t>
            </a:r>
            <a:r>
              <a:rPr lang="en-US" sz="2000" dirty="0" err="1"/>
              <a:t>Tf-Idf</a:t>
            </a:r>
            <a:r>
              <a:rPr lang="en-US" sz="2000" dirty="0"/>
              <a:t> Vectorizer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Sentiment Analysis (Dictionary based)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Basics of Machine Learning(</a:t>
            </a:r>
            <a:r>
              <a:rPr lang="en-US" sz="1800" dirty="0"/>
              <a:t>classification/Regression/Clustering</a:t>
            </a:r>
            <a:r>
              <a:rPr lang="en-US" dirty="0"/>
              <a:t>)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Encoding(Label, one-hot), Labelled vs </a:t>
            </a:r>
            <a:r>
              <a:rPr lang="en-US" dirty="0" err="1"/>
              <a:t>Unlabelled</a:t>
            </a:r>
            <a:r>
              <a:rPr lang="en-US" dirty="0"/>
              <a:t> data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What is Confusion Matrix, Train-Test Split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accuracy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What is RMSE (Maybe, maybe)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Preparing data for modelling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Fitting a model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Getting predictions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How to interpret predictions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That’s it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809B11-B9F3-365E-AE15-C048D5966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8398" y="1690688"/>
            <a:ext cx="3595204" cy="471160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Let’s go !!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B71A0D-F455-7CCA-0787-67DDEF490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233" y="1690688"/>
            <a:ext cx="4675533" cy="467553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82E-344F-182C-CB26-2D519101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4B25CD-BA9F-41B4-9D31-48364FBAC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332" y="1690688"/>
            <a:ext cx="4009335" cy="432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68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6640</TotalTime>
  <Words>103</Words>
  <Application>Microsoft Macintosh PowerPoint</Application>
  <PresentationFormat>Widescreen</PresentationFormat>
  <Paragraphs>22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Welcome !!</vt:lpstr>
      <vt:lpstr>NLP</vt:lpstr>
      <vt:lpstr>Quick Recap</vt:lpstr>
      <vt:lpstr>What we will do today</vt:lpstr>
      <vt:lpstr>That’s it</vt:lpstr>
      <vt:lpstr>Let’s go !!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!!</dc:title>
  <dc:creator>Microsoft Office User</dc:creator>
  <cp:lastModifiedBy>Microsoft Office User</cp:lastModifiedBy>
  <cp:revision>2</cp:revision>
  <dcterms:created xsi:type="dcterms:W3CDTF">2023-02-07T11:57:12Z</dcterms:created>
  <dcterms:modified xsi:type="dcterms:W3CDTF">2023-02-13T07:36:02Z</dcterms:modified>
</cp:coreProperties>
</file>

<file path=docProps/thumbnail.jpeg>
</file>